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y="6858000" cx="12192000"/>
  <p:notesSz cx="6858000" cy="9144000"/>
  <p:embeddedFontLst>
    <p:embeddedFont>
      <p:font typeface="Open Sans"/>
      <p:regular r:id="rId16"/>
      <p:bold r:id="rId17"/>
      <p:italic r:id="rId18"/>
      <p:boldItalic r:id="rId1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20" roundtripDataSignature="AMtx7miKXeBPFIOEpbjBk25YOGzlNe2Ki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ADECBFD9-F420-42AA-B35F-C79BED153A37}">
  <a:tblStyle styleId="{ADECBFD9-F420-42AA-B35F-C79BED153A37}" styleName="Table_0">
    <a:wholeTbl>
      <a:tcTxStyle b="off" i="off">
        <a:font>
          <a:latin typeface="Tenorite"/>
          <a:ea typeface="Tenorite"/>
          <a:cs typeface="Tenorite"/>
        </a:font>
        <a:schemeClr val="dk1"/>
      </a:tcTxStyle>
      <a:tcStyle>
        <a:tcBdr>
          <a:left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>
          <a:top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a:bottom>
        </a:tcBdr>
      </a:tcStyle>
    </a:band1H>
    <a:band2H>
      <a:tcTxStyle/>
    </a:band2H>
    <a:band1V>
      <a:tcTxStyle/>
      <a:tcStyle>
        <a:tcBdr>
          <a:left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a:right>
        </a:tcBdr>
      </a:tcStyle>
    </a:band1V>
    <a:band2V>
      <a:tcTxStyle/>
      <a:tcStyle>
        <a:tcBdr>
          <a:left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a:right>
        </a:tcBdr>
      </a:tcStyle>
    </a:band2V>
    <a:lastCol>
      <a:tcTxStyle b="on" i="off"/>
    </a:lastCol>
    <a:firstCol>
      <a:tcTxStyle b="on" i="off"/>
    </a:firstCol>
    <a:lastRow>
      <a:tcTxStyle b="on" i="off"/>
      <a:tcStyle>
        <a:tcBdr>
          <a:top>
            <a:ln cap="flat" cmpd="sng" w="5080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a:top>
        </a:tcBdr>
      </a:tcStyle>
    </a:lastRow>
    <a:seCell>
      <a:tcTxStyle/>
    </a:seCell>
    <a:swCell>
      <a:tcTxStyle/>
    </a:swCell>
    <a:firstRow>
      <a:tcTxStyle b="on" i="off">
        <a:font>
          <a:latin typeface="Tenorite"/>
          <a:ea typeface="Tenorite"/>
          <a:cs typeface="Tenorite"/>
        </a:font>
        <a:schemeClr val="lt1"/>
      </a:tcTxStyle>
      <a:tcStyle>
        <a:fill>
          <a:solidFill>
            <a:schemeClr val="accent3"/>
          </a:solidFill>
        </a:fill>
      </a:tcStyle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customschemas.google.com/relationships/presentationmetadata" Target="meta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OpenSans-bold.fntdata"/><Relationship Id="rId16" Type="http://schemas.openxmlformats.org/officeDocument/2006/relationships/font" Target="fonts/OpenSans-regular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OpenSans-boldItalic.fntdata"/><Relationship Id="rId6" Type="http://schemas.openxmlformats.org/officeDocument/2006/relationships/slide" Target="slides/slide1.xml"/><Relationship Id="rId18" Type="http://schemas.openxmlformats.org/officeDocument/2006/relationships/font" Target="fonts/OpenSans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9" name="Google Shape;179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0" name="Google Shape;180;p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3" name="Google Shape;273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7" name="Google Shape;187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4" name="Google Shape;194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0" name="Google Shape;200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7" name="Google Shape;217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4" name="Google Shape;224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1" name="Google Shape;231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7" name="Google Shape;257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5" name="Google Shape;265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13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2"/>
          <p:cNvSpPr txBox="1"/>
          <p:nvPr>
            <p:ph type="ctrTitle"/>
          </p:nvPr>
        </p:nvSpPr>
        <p:spPr>
          <a:xfrm>
            <a:off x="6416040" y="3429000"/>
            <a:ext cx="4941771" cy="212804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12"/>
          <p:cNvSpPr txBox="1"/>
          <p:nvPr>
            <p:ph idx="1" type="subTitle"/>
          </p:nvPr>
        </p:nvSpPr>
        <p:spPr>
          <a:xfrm>
            <a:off x="6416041" y="5586890"/>
            <a:ext cx="4941770" cy="3966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pic>
        <p:nvPicPr>
          <p:cNvPr id="18" name="Google Shape;18;p12"/>
          <p:cNvPicPr preferRelativeResize="0"/>
          <p:nvPr/>
        </p:nvPicPr>
        <p:blipFill rotWithShape="1">
          <a:blip r:embed="rId2">
            <a:alphaModFix/>
          </a:blip>
          <a:srcRect b="-1" l="9358" r="0" t="23650"/>
          <a:stretch/>
        </p:blipFill>
        <p:spPr>
          <a:xfrm>
            <a:off x="0" y="0"/>
            <a:ext cx="9488312" cy="50543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hart">
  <p:cSld name="Chart">
    <p:bg>
      <p:bgPr>
        <a:solidFill>
          <a:schemeClr val="accent1"/>
        </a:solidFill>
      </p:bgPr>
    </p:bg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1"/>
          <p:cNvSpPr txBox="1"/>
          <p:nvPr>
            <p:ph type="title"/>
          </p:nvPr>
        </p:nvSpPr>
        <p:spPr>
          <a:xfrm>
            <a:off x="838200" y="134303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2" name="Google Shape;102;p21"/>
          <p:cNvSpPr/>
          <p:nvPr>
            <p:ph idx="2" type="chart"/>
          </p:nvPr>
        </p:nvSpPr>
        <p:spPr>
          <a:xfrm>
            <a:off x="838200" y="2111608"/>
            <a:ext cx="10515600" cy="37449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3" name="Google Shape;103;p2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9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p2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9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5" name="Google Shape;105;p2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">
  <p:cSld name="Table">
    <p:bg>
      <p:bgPr>
        <a:solidFill>
          <a:schemeClr val="lt1"/>
        </a:solidFill>
      </p:bgPr>
    </p:bg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2"/>
          <p:cNvSpPr txBox="1"/>
          <p:nvPr>
            <p:ph type="title"/>
          </p:nvPr>
        </p:nvSpPr>
        <p:spPr>
          <a:xfrm>
            <a:off x="838200" y="134303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8" name="Google Shape;108;p2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9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9" name="Google Shape;109;p2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9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0" name="Google Shape;110;p2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am Slide 8 People">
  <p:cSld name="Team Slide 8 People">
    <p:bg>
      <p:bgPr>
        <a:solidFill>
          <a:schemeClr val="dk1"/>
        </a:solidFill>
      </p:bgPr>
    </p:bg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" name="Google Shape;112;p23"/>
          <p:cNvGrpSpPr/>
          <p:nvPr/>
        </p:nvGrpSpPr>
        <p:grpSpPr>
          <a:xfrm>
            <a:off x="0" y="473953"/>
            <a:ext cx="12192000" cy="5621336"/>
            <a:chOff x="0" y="473953"/>
            <a:chExt cx="12192000" cy="5621336"/>
          </a:xfrm>
        </p:grpSpPr>
        <p:pic>
          <p:nvPicPr>
            <p:cNvPr id="113" name="Google Shape;113;p23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0" y="473953"/>
              <a:ext cx="2057400" cy="16478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4" name="Google Shape;114;p2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1049000" y="5180889"/>
              <a:ext cx="1143000" cy="9144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15" name="Google Shape;115;p23"/>
          <p:cNvSpPr txBox="1"/>
          <p:nvPr>
            <p:ph type="title"/>
          </p:nvPr>
        </p:nvSpPr>
        <p:spPr>
          <a:xfrm>
            <a:off x="1500168" y="892177"/>
            <a:ext cx="9088438" cy="113589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6" name="Google Shape;116;p23"/>
          <p:cNvSpPr/>
          <p:nvPr>
            <p:ph idx="2" type="pic"/>
          </p:nvPr>
        </p:nvSpPr>
        <p:spPr>
          <a:xfrm>
            <a:off x="1877176" y="2428875"/>
            <a:ext cx="1066800" cy="10668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17" name="Google Shape;117;p23"/>
          <p:cNvSpPr txBox="1"/>
          <p:nvPr>
            <p:ph idx="1" type="body"/>
          </p:nvPr>
        </p:nvSpPr>
        <p:spPr>
          <a:xfrm>
            <a:off x="1500168" y="3570485"/>
            <a:ext cx="1828800" cy="2028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050"/>
              <a:buNone/>
              <a:defRPr sz="10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18" name="Google Shape;118;p23"/>
          <p:cNvSpPr txBox="1"/>
          <p:nvPr>
            <p:ph idx="3" type="body"/>
          </p:nvPr>
        </p:nvSpPr>
        <p:spPr>
          <a:xfrm>
            <a:off x="1500168" y="3779603"/>
            <a:ext cx="1828800" cy="3430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00"/>
              <a:buNone/>
              <a:defRPr sz="9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19" name="Google Shape;119;p23"/>
          <p:cNvSpPr/>
          <p:nvPr>
            <p:ph idx="4" type="pic"/>
          </p:nvPr>
        </p:nvSpPr>
        <p:spPr>
          <a:xfrm>
            <a:off x="4226270" y="2428875"/>
            <a:ext cx="1066800" cy="10668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20" name="Google Shape;120;p23"/>
          <p:cNvSpPr txBox="1"/>
          <p:nvPr>
            <p:ph idx="5" type="body"/>
          </p:nvPr>
        </p:nvSpPr>
        <p:spPr>
          <a:xfrm>
            <a:off x="3849262" y="3570485"/>
            <a:ext cx="1828800" cy="2028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050"/>
              <a:buNone/>
              <a:defRPr sz="10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21" name="Google Shape;121;p23"/>
          <p:cNvSpPr txBox="1"/>
          <p:nvPr>
            <p:ph idx="6" type="body"/>
          </p:nvPr>
        </p:nvSpPr>
        <p:spPr>
          <a:xfrm>
            <a:off x="3849262" y="3779603"/>
            <a:ext cx="1828800" cy="3430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00"/>
              <a:buNone/>
              <a:defRPr sz="9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22" name="Google Shape;122;p23"/>
          <p:cNvSpPr/>
          <p:nvPr>
            <p:ph idx="7" type="pic"/>
          </p:nvPr>
        </p:nvSpPr>
        <p:spPr>
          <a:xfrm>
            <a:off x="6655584" y="2428875"/>
            <a:ext cx="1066800" cy="10668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23" name="Google Shape;123;p23"/>
          <p:cNvSpPr txBox="1"/>
          <p:nvPr>
            <p:ph idx="8" type="body"/>
          </p:nvPr>
        </p:nvSpPr>
        <p:spPr>
          <a:xfrm>
            <a:off x="6198355" y="3570485"/>
            <a:ext cx="2105135" cy="2028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050"/>
              <a:buNone/>
              <a:defRPr sz="10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24" name="Google Shape;124;p23"/>
          <p:cNvSpPr txBox="1"/>
          <p:nvPr>
            <p:ph idx="9" type="body"/>
          </p:nvPr>
        </p:nvSpPr>
        <p:spPr>
          <a:xfrm>
            <a:off x="6095999" y="3779603"/>
            <a:ext cx="2299855" cy="3430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00"/>
              <a:buNone/>
              <a:defRPr sz="9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25" name="Google Shape;125;p23"/>
          <p:cNvSpPr/>
          <p:nvPr>
            <p:ph idx="13" type="pic"/>
          </p:nvPr>
        </p:nvSpPr>
        <p:spPr>
          <a:xfrm>
            <a:off x="9136814" y="2428875"/>
            <a:ext cx="1066800" cy="10668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26" name="Google Shape;126;p23"/>
          <p:cNvSpPr txBox="1"/>
          <p:nvPr>
            <p:ph idx="14" type="body"/>
          </p:nvPr>
        </p:nvSpPr>
        <p:spPr>
          <a:xfrm>
            <a:off x="8759806" y="3570485"/>
            <a:ext cx="1828800" cy="2028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050"/>
              <a:buNone/>
              <a:defRPr sz="10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27" name="Google Shape;127;p23"/>
          <p:cNvSpPr txBox="1"/>
          <p:nvPr>
            <p:ph idx="15" type="body"/>
          </p:nvPr>
        </p:nvSpPr>
        <p:spPr>
          <a:xfrm>
            <a:off x="8744480" y="3779603"/>
            <a:ext cx="1844126" cy="3430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00"/>
              <a:buNone/>
              <a:defRPr sz="9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28" name="Google Shape;128;p23"/>
          <p:cNvSpPr/>
          <p:nvPr>
            <p:ph idx="16" type="pic"/>
          </p:nvPr>
        </p:nvSpPr>
        <p:spPr>
          <a:xfrm>
            <a:off x="1877176" y="4287711"/>
            <a:ext cx="1066800" cy="10668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29" name="Google Shape;129;p23"/>
          <p:cNvSpPr txBox="1"/>
          <p:nvPr>
            <p:ph idx="17" type="body"/>
          </p:nvPr>
        </p:nvSpPr>
        <p:spPr>
          <a:xfrm>
            <a:off x="1500168" y="5429321"/>
            <a:ext cx="1828800" cy="2028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050"/>
              <a:buNone/>
              <a:defRPr sz="10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30" name="Google Shape;130;p23"/>
          <p:cNvSpPr txBox="1"/>
          <p:nvPr>
            <p:ph idx="18" type="body"/>
          </p:nvPr>
        </p:nvSpPr>
        <p:spPr>
          <a:xfrm>
            <a:off x="1500168" y="5638439"/>
            <a:ext cx="1828800" cy="3430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00"/>
              <a:buNone/>
              <a:defRPr sz="9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31" name="Google Shape;131;p23"/>
          <p:cNvSpPr/>
          <p:nvPr>
            <p:ph idx="19" type="pic"/>
          </p:nvPr>
        </p:nvSpPr>
        <p:spPr>
          <a:xfrm>
            <a:off x="4226270" y="4287711"/>
            <a:ext cx="1066800" cy="10668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32" name="Google Shape;132;p23"/>
          <p:cNvSpPr txBox="1"/>
          <p:nvPr>
            <p:ph idx="20" type="body"/>
          </p:nvPr>
        </p:nvSpPr>
        <p:spPr>
          <a:xfrm>
            <a:off x="3849262" y="5429321"/>
            <a:ext cx="1828800" cy="2028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050"/>
              <a:buNone/>
              <a:defRPr sz="10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33" name="Google Shape;133;p23"/>
          <p:cNvSpPr txBox="1"/>
          <p:nvPr>
            <p:ph idx="21" type="body"/>
          </p:nvPr>
        </p:nvSpPr>
        <p:spPr>
          <a:xfrm>
            <a:off x="3849262" y="5638439"/>
            <a:ext cx="1828800" cy="3430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00"/>
              <a:buNone/>
              <a:defRPr sz="9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34" name="Google Shape;134;p23"/>
          <p:cNvSpPr/>
          <p:nvPr>
            <p:ph idx="22" type="pic"/>
          </p:nvPr>
        </p:nvSpPr>
        <p:spPr>
          <a:xfrm>
            <a:off x="6655584" y="4287711"/>
            <a:ext cx="1066800" cy="10668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35" name="Google Shape;135;p23"/>
          <p:cNvSpPr txBox="1"/>
          <p:nvPr>
            <p:ph idx="23" type="body"/>
          </p:nvPr>
        </p:nvSpPr>
        <p:spPr>
          <a:xfrm>
            <a:off x="6339926" y="5429321"/>
            <a:ext cx="1828800" cy="2028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050"/>
              <a:buNone/>
              <a:defRPr sz="10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36" name="Google Shape;136;p23"/>
          <p:cNvSpPr txBox="1"/>
          <p:nvPr>
            <p:ph idx="24" type="body"/>
          </p:nvPr>
        </p:nvSpPr>
        <p:spPr>
          <a:xfrm>
            <a:off x="6339926" y="5638439"/>
            <a:ext cx="1813474" cy="3430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00"/>
              <a:buNone/>
              <a:defRPr sz="9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37" name="Google Shape;137;p23"/>
          <p:cNvSpPr/>
          <p:nvPr>
            <p:ph idx="25" type="pic"/>
          </p:nvPr>
        </p:nvSpPr>
        <p:spPr>
          <a:xfrm>
            <a:off x="9136814" y="4287711"/>
            <a:ext cx="1066800" cy="10668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38" name="Google Shape;138;p23"/>
          <p:cNvSpPr txBox="1"/>
          <p:nvPr>
            <p:ph idx="26" type="body"/>
          </p:nvPr>
        </p:nvSpPr>
        <p:spPr>
          <a:xfrm>
            <a:off x="8759806" y="5429321"/>
            <a:ext cx="1828800" cy="2028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050"/>
              <a:buNone/>
              <a:defRPr sz="10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39" name="Google Shape;139;p23"/>
          <p:cNvSpPr txBox="1"/>
          <p:nvPr>
            <p:ph idx="27" type="body"/>
          </p:nvPr>
        </p:nvSpPr>
        <p:spPr>
          <a:xfrm>
            <a:off x="8744480" y="5638439"/>
            <a:ext cx="1844126" cy="3430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00"/>
              <a:buNone/>
              <a:defRPr sz="9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40" name="Google Shape;140;p2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98989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1" name="Google Shape;141;p2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98989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2" name="Google Shape;142;p2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b="0" i="0" sz="9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b="0" i="0" sz="9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b="0" i="0" sz="9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b="0" i="0" sz="9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b="0" i="0" sz="9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b="0" i="0" sz="9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b="0" i="0" sz="9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b="0" i="0" sz="9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b="0" i="0" sz="9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meline">
  <p:cSld name="Timeline"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4"/>
          <p:cNvSpPr/>
          <p:nvPr/>
        </p:nvSpPr>
        <p:spPr>
          <a:xfrm>
            <a:off x="2113884" y="0"/>
            <a:ext cx="10078116" cy="6858000"/>
          </a:xfrm>
          <a:custGeom>
            <a:rect b="b" l="l" r="r" t="t"/>
            <a:pathLst>
              <a:path extrusionOk="0" h="6858000" w="10078116">
                <a:moveTo>
                  <a:pt x="3793236" y="6858000"/>
                </a:moveTo>
                <a:lnTo>
                  <a:pt x="0" y="0"/>
                </a:lnTo>
                <a:lnTo>
                  <a:pt x="10078116" y="0"/>
                </a:lnTo>
                <a:lnTo>
                  <a:pt x="10078116" y="6858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p24"/>
          <p:cNvSpPr txBox="1"/>
          <p:nvPr>
            <p:ph type="title"/>
          </p:nvPr>
        </p:nvSpPr>
        <p:spPr>
          <a:xfrm>
            <a:off x="838200" y="5272533"/>
            <a:ext cx="4296508" cy="95329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6" name="Google Shape;146;p24"/>
          <p:cNvSpPr txBox="1"/>
          <p:nvPr>
            <p:ph idx="1" type="body"/>
          </p:nvPr>
        </p:nvSpPr>
        <p:spPr>
          <a:xfrm>
            <a:off x="306751" y="1507772"/>
            <a:ext cx="2141764" cy="5143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7" name="Google Shape;147;p24"/>
          <p:cNvSpPr txBox="1"/>
          <p:nvPr>
            <p:ph idx="2" type="body"/>
          </p:nvPr>
        </p:nvSpPr>
        <p:spPr>
          <a:xfrm>
            <a:off x="872808" y="2584097"/>
            <a:ext cx="2141764" cy="5143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8" name="Google Shape;148;p24"/>
          <p:cNvSpPr txBox="1"/>
          <p:nvPr>
            <p:ph idx="3" type="body"/>
          </p:nvPr>
        </p:nvSpPr>
        <p:spPr>
          <a:xfrm>
            <a:off x="1479233" y="3660422"/>
            <a:ext cx="2141764" cy="5143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9" name="Google Shape;149;p24"/>
          <p:cNvSpPr txBox="1"/>
          <p:nvPr>
            <p:ph idx="4" type="body"/>
          </p:nvPr>
        </p:nvSpPr>
        <p:spPr>
          <a:xfrm>
            <a:off x="2063433" y="4736748"/>
            <a:ext cx="2141764" cy="5143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0" name="Google Shape;150;p24"/>
          <p:cNvSpPr txBox="1"/>
          <p:nvPr>
            <p:ph idx="5" type="body"/>
          </p:nvPr>
        </p:nvSpPr>
        <p:spPr>
          <a:xfrm>
            <a:off x="4401536" y="1613528"/>
            <a:ext cx="5102680" cy="101084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1" name="Google Shape;151;p24"/>
          <p:cNvSpPr txBox="1"/>
          <p:nvPr>
            <p:ph idx="6" type="body"/>
          </p:nvPr>
        </p:nvSpPr>
        <p:spPr>
          <a:xfrm>
            <a:off x="4986029" y="2682564"/>
            <a:ext cx="5102680" cy="101084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2" name="Google Shape;152;p24"/>
          <p:cNvSpPr txBox="1"/>
          <p:nvPr>
            <p:ph idx="7" type="body"/>
          </p:nvPr>
        </p:nvSpPr>
        <p:spPr>
          <a:xfrm>
            <a:off x="5576938" y="3755394"/>
            <a:ext cx="5102680" cy="101084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3" name="Google Shape;153;p24"/>
          <p:cNvSpPr txBox="1"/>
          <p:nvPr>
            <p:ph idx="8" type="body"/>
          </p:nvPr>
        </p:nvSpPr>
        <p:spPr>
          <a:xfrm>
            <a:off x="6175280" y="4824430"/>
            <a:ext cx="5102680" cy="101084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4" name="Google Shape;154;p2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98989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5" name="Google Shape;155;p24"/>
          <p:cNvSpPr txBox="1"/>
          <p:nvPr>
            <p:ph idx="11" type="ftr"/>
          </p:nvPr>
        </p:nvSpPr>
        <p:spPr>
          <a:xfrm>
            <a:off x="6749143" y="6356350"/>
            <a:ext cx="377598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9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6" name="Google Shape;156;p24"/>
          <p:cNvSpPr txBox="1"/>
          <p:nvPr>
            <p:ph idx="12" type="sldNum"/>
          </p:nvPr>
        </p:nvSpPr>
        <p:spPr>
          <a:xfrm>
            <a:off x="10810874" y="6356350"/>
            <a:ext cx="5429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57" name="Google Shape;157;p24"/>
          <p:cNvCxnSpPr/>
          <p:nvPr/>
        </p:nvCxnSpPr>
        <p:spPr>
          <a:xfrm>
            <a:off x="4353515" y="5023933"/>
            <a:ext cx="1513211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58" name="Google Shape;158;p24"/>
          <p:cNvCxnSpPr/>
          <p:nvPr/>
        </p:nvCxnSpPr>
        <p:spPr>
          <a:xfrm>
            <a:off x="3759917" y="3948451"/>
            <a:ext cx="1513211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59" name="Google Shape;159;p24"/>
          <p:cNvCxnSpPr/>
          <p:nvPr/>
        </p:nvCxnSpPr>
        <p:spPr>
          <a:xfrm>
            <a:off x="3173453" y="2872686"/>
            <a:ext cx="1513211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60" name="Google Shape;160;p24"/>
          <p:cNvCxnSpPr/>
          <p:nvPr/>
        </p:nvCxnSpPr>
        <p:spPr>
          <a:xfrm>
            <a:off x="2586263" y="1796083"/>
            <a:ext cx="1513211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mmary">
  <p:cSld name="Summary"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5"/>
          <p:cNvSpPr txBox="1"/>
          <p:nvPr>
            <p:ph type="title"/>
          </p:nvPr>
        </p:nvSpPr>
        <p:spPr>
          <a:xfrm>
            <a:off x="5476875" y="954593"/>
            <a:ext cx="5111750" cy="192195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3" name="Google Shape;163;p25"/>
          <p:cNvSpPr txBox="1"/>
          <p:nvPr>
            <p:ph idx="1" type="body"/>
          </p:nvPr>
        </p:nvSpPr>
        <p:spPr>
          <a:xfrm>
            <a:off x="5476875" y="3660774"/>
            <a:ext cx="5111750" cy="19219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grpSp>
        <p:nvGrpSpPr>
          <p:cNvPr id="164" name="Google Shape;164;p25"/>
          <p:cNvGrpSpPr/>
          <p:nvPr/>
        </p:nvGrpSpPr>
        <p:grpSpPr>
          <a:xfrm>
            <a:off x="0" y="0"/>
            <a:ext cx="4762501" cy="5186363"/>
            <a:chOff x="0" y="0"/>
            <a:chExt cx="4762501" cy="5186363"/>
          </a:xfrm>
        </p:grpSpPr>
        <p:cxnSp>
          <p:nvCxnSpPr>
            <p:cNvPr id="165" name="Google Shape;165;p25"/>
            <p:cNvCxnSpPr/>
            <p:nvPr/>
          </p:nvCxnSpPr>
          <p:spPr>
            <a:xfrm rot="10800000">
              <a:off x="0" y="876300"/>
              <a:ext cx="4762500" cy="1628775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66" name="Google Shape;166;p25"/>
            <p:cNvCxnSpPr/>
            <p:nvPr/>
          </p:nvCxnSpPr>
          <p:spPr>
            <a:xfrm rot="10800000">
              <a:off x="2638425" y="0"/>
              <a:ext cx="2124076" cy="5186363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167" name="Google Shape;167;p2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9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8" name="Google Shape;168;p2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9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9" name="Google Shape;169;p2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pos="300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losing">
  <p:cSld name="Closing">
    <p:bg>
      <p:bgPr>
        <a:solidFill>
          <a:schemeClr val="dk1"/>
        </a:solidFill>
      </p:bgPr>
    </p:bg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6"/>
          <p:cNvSpPr txBox="1"/>
          <p:nvPr>
            <p:ph type="ctrTitle"/>
          </p:nvPr>
        </p:nvSpPr>
        <p:spPr>
          <a:xfrm>
            <a:off x="4267200" y="351693"/>
            <a:ext cx="4179570" cy="245365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2" name="Google Shape;172;p26"/>
          <p:cNvSpPr txBox="1"/>
          <p:nvPr>
            <p:ph idx="1" type="subTitle"/>
          </p:nvPr>
        </p:nvSpPr>
        <p:spPr>
          <a:xfrm>
            <a:off x="4267200" y="3238103"/>
            <a:ext cx="4179570" cy="21076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pic>
        <p:nvPicPr>
          <p:cNvPr id="173" name="Google Shape;173;p2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3176938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p26"/>
          <p:cNvSpPr txBox="1"/>
          <p:nvPr>
            <p:ph idx="10" type="dt"/>
          </p:nvPr>
        </p:nvSpPr>
        <p:spPr>
          <a:xfrm>
            <a:off x="4267200" y="6356350"/>
            <a:ext cx="177437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9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5" name="Google Shape;175;p26"/>
          <p:cNvSpPr txBox="1"/>
          <p:nvPr>
            <p:ph idx="11" type="ftr"/>
          </p:nvPr>
        </p:nvSpPr>
        <p:spPr>
          <a:xfrm>
            <a:off x="6479721" y="6356350"/>
            <a:ext cx="266155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9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6" name="Google Shape;176;p26"/>
          <p:cNvSpPr txBox="1"/>
          <p:nvPr>
            <p:ph idx="12" type="sldNum"/>
          </p:nvPr>
        </p:nvSpPr>
        <p:spPr>
          <a:xfrm>
            <a:off x="9579428" y="6356350"/>
            <a:ext cx="177437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troduction" type="secHead">
  <p:cSld name="SECTION_HEADER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13"/>
          <p:cNvGrpSpPr/>
          <p:nvPr/>
        </p:nvGrpSpPr>
        <p:grpSpPr>
          <a:xfrm>
            <a:off x="6953250" y="-25401"/>
            <a:ext cx="5238750" cy="6902451"/>
            <a:chOff x="6953250" y="-25401"/>
            <a:chExt cx="5238750" cy="6902451"/>
          </a:xfrm>
        </p:grpSpPr>
        <p:cxnSp>
          <p:nvCxnSpPr>
            <p:cNvPr id="21" name="Google Shape;21;p13"/>
            <p:cNvCxnSpPr/>
            <p:nvPr/>
          </p:nvCxnSpPr>
          <p:spPr>
            <a:xfrm>
              <a:off x="9096375" y="1497012"/>
              <a:ext cx="3095625" cy="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22" name="Google Shape;22;p13"/>
            <p:cNvCxnSpPr/>
            <p:nvPr/>
          </p:nvCxnSpPr>
          <p:spPr>
            <a:xfrm flipH="1">
              <a:off x="6953250" y="-25401"/>
              <a:ext cx="3790950" cy="6902451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23" name="Google Shape;23;p13"/>
          <p:cNvSpPr txBox="1"/>
          <p:nvPr>
            <p:ph type="title"/>
          </p:nvPr>
        </p:nvSpPr>
        <p:spPr>
          <a:xfrm>
            <a:off x="1362075" y="612949"/>
            <a:ext cx="5111750" cy="226360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13"/>
          <p:cNvSpPr txBox="1"/>
          <p:nvPr>
            <p:ph idx="1" type="body"/>
          </p:nvPr>
        </p:nvSpPr>
        <p:spPr>
          <a:xfrm>
            <a:off x="1362075" y="3660774"/>
            <a:ext cx="5111750" cy="22636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5" name="Google Shape;25;p13"/>
          <p:cNvSpPr txBox="1"/>
          <p:nvPr>
            <p:ph idx="10" type="dt"/>
          </p:nvPr>
        </p:nvSpPr>
        <p:spPr>
          <a:xfrm>
            <a:off x="838200" y="6356350"/>
            <a:ext cx="1219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9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13"/>
          <p:cNvSpPr txBox="1"/>
          <p:nvPr>
            <p:ph idx="11" type="ftr"/>
          </p:nvPr>
        </p:nvSpPr>
        <p:spPr>
          <a:xfrm>
            <a:off x="2463800" y="6356350"/>
            <a:ext cx="3479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9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Quote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Google Shape;29;p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5581650" cy="6858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0" name="Google Shape;30;p14"/>
          <p:cNvCxnSpPr/>
          <p:nvPr/>
        </p:nvCxnSpPr>
        <p:spPr>
          <a:xfrm flipH="1" rot="10800000">
            <a:off x="2209800" y="0"/>
            <a:ext cx="2438400" cy="68580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31" name="Google Shape;31;p14"/>
          <p:cNvSpPr txBox="1"/>
          <p:nvPr>
            <p:ph type="title"/>
          </p:nvPr>
        </p:nvSpPr>
        <p:spPr>
          <a:xfrm>
            <a:off x="4657724" y="2809875"/>
            <a:ext cx="6696075" cy="190976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4"/>
          <p:cNvSpPr txBox="1"/>
          <p:nvPr>
            <p:ph idx="1" type="subTitle"/>
          </p:nvPr>
        </p:nvSpPr>
        <p:spPr>
          <a:xfrm>
            <a:off x="4657725" y="5028803"/>
            <a:ext cx="669607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57070"/>
              </a:buClr>
              <a:buSzPts val="1600"/>
              <a:buNone/>
              <a:defRPr sz="1600">
                <a:solidFill>
                  <a:srgbClr val="757070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33" name="Google Shape;33;p14"/>
          <p:cNvSpPr txBox="1"/>
          <p:nvPr>
            <p:ph idx="10" type="dt"/>
          </p:nvPr>
        </p:nvSpPr>
        <p:spPr>
          <a:xfrm>
            <a:off x="4676774" y="6356350"/>
            <a:ext cx="16954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9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14"/>
          <p:cNvSpPr txBox="1"/>
          <p:nvPr>
            <p:ph idx="11" type="ftr"/>
          </p:nvPr>
        </p:nvSpPr>
        <p:spPr>
          <a:xfrm>
            <a:off x="6743699" y="6356350"/>
            <a:ext cx="25431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9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4"/>
          <p:cNvSpPr txBox="1"/>
          <p:nvPr>
            <p:ph idx="12" type="sldNum"/>
          </p:nvPr>
        </p:nvSpPr>
        <p:spPr>
          <a:xfrm>
            <a:off x="9658350" y="6356350"/>
            <a:ext cx="16954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am Slide 4 People">
  <p:cSld name="Team Slide 4 People">
    <p:bg>
      <p:bgPr>
        <a:solidFill>
          <a:schemeClr val="lt1"/>
        </a:solidFill>
      </p:bgPr>
    </p:bg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oogle Shape;37;p15"/>
          <p:cNvGrpSpPr/>
          <p:nvPr/>
        </p:nvGrpSpPr>
        <p:grpSpPr>
          <a:xfrm>
            <a:off x="7334250" y="0"/>
            <a:ext cx="4857750" cy="1724025"/>
            <a:chOff x="7334250" y="0"/>
            <a:chExt cx="4857750" cy="1724025"/>
          </a:xfrm>
        </p:grpSpPr>
        <p:cxnSp>
          <p:nvCxnSpPr>
            <p:cNvPr id="38" name="Google Shape;38;p15"/>
            <p:cNvCxnSpPr/>
            <p:nvPr/>
          </p:nvCxnSpPr>
          <p:spPr>
            <a:xfrm rot="10800000">
              <a:off x="7334250" y="0"/>
              <a:ext cx="4857750" cy="7620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39" name="Google Shape;39;p15"/>
            <p:cNvCxnSpPr/>
            <p:nvPr/>
          </p:nvCxnSpPr>
          <p:spPr>
            <a:xfrm>
              <a:off x="11487150" y="0"/>
              <a:ext cx="704850" cy="1724025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40" name="Google Shape;40;p15"/>
          <p:cNvSpPr txBox="1"/>
          <p:nvPr>
            <p:ph type="title"/>
          </p:nvPr>
        </p:nvSpPr>
        <p:spPr>
          <a:xfrm>
            <a:off x="1228567" y="892177"/>
            <a:ext cx="9577983" cy="132556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15"/>
          <p:cNvSpPr/>
          <p:nvPr>
            <p:ph idx="2" type="pic"/>
          </p:nvPr>
        </p:nvSpPr>
        <p:spPr>
          <a:xfrm>
            <a:off x="1487181" y="2886074"/>
            <a:ext cx="1845511" cy="184551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42" name="Google Shape;42;p15"/>
          <p:cNvSpPr txBox="1"/>
          <p:nvPr>
            <p:ph idx="1" type="body"/>
          </p:nvPr>
        </p:nvSpPr>
        <p:spPr>
          <a:xfrm>
            <a:off x="1228568" y="5084524"/>
            <a:ext cx="2317707" cy="34306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15"/>
          <p:cNvSpPr txBox="1"/>
          <p:nvPr>
            <p:ph idx="3" type="body"/>
          </p:nvPr>
        </p:nvSpPr>
        <p:spPr>
          <a:xfrm>
            <a:off x="1487181" y="5464114"/>
            <a:ext cx="1845511" cy="66074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4" name="Google Shape;44;p15"/>
          <p:cNvSpPr/>
          <p:nvPr>
            <p:ph idx="4" type="pic"/>
          </p:nvPr>
        </p:nvSpPr>
        <p:spPr>
          <a:xfrm>
            <a:off x="3836914" y="2886074"/>
            <a:ext cx="1845511" cy="184551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45" name="Google Shape;45;p15"/>
          <p:cNvSpPr txBox="1"/>
          <p:nvPr>
            <p:ph idx="5" type="body"/>
          </p:nvPr>
        </p:nvSpPr>
        <p:spPr>
          <a:xfrm>
            <a:off x="3578300" y="5084524"/>
            <a:ext cx="2330816" cy="34306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6" name="Google Shape;46;p15"/>
          <p:cNvSpPr txBox="1"/>
          <p:nvPr>
            <p:ph idx="6" type="body"/>
          </p:nvPr>
        </p:nvSpPr>
        <p:spPr>
          <a:xfrm>
            <a:off x="3836913" y="5478796"/>
            <a:ext cx="1855949" cy="66074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7" name="Google Shape;47;p15"/>
          <p:cNvSpPr/>
          <p:nvPr>
            <p:ph idx="7" type="pic"/>
          </p:nvPr>
        </p:nvSpPr>
        <p:spPr>
          <a:xfrm>
            <a:off x="6327578" y="2886074"/>
            <a:ext cx="1845511" cy="184551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48" name="Google Shape;48;p15"/>
          <p:cNvSpPr txBox="1"/>
          <p:nvPr>
            <p:ph idx="8" type="body"/>
          </p:nvPr>
        </p:nvSpPr>
        <p:spPr>
          <a:xfrm>
            <a:off x="6068964" y="5084524"/>
            <a:ext cx="2317707" cy="34306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9" name="Google Shape;49;p15"/>
          <p:cNvSpPr txBox="1"/>
          <p:nvPr>
            <p:ph idx="9" type="body"/>
          </p:nvPr>
        </p:nvSpPr>
        <p:spPr>
          <a:xfrm>
            <a:off x="6327577" y="5478796"/>
            <a:ext cx="1845511" cy="66074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0" name="Google Shape;50;p15"/>
          <p:cNvSpPr/>
          <p:nvPr>
            <p:ph idx="13" type="pic"/>
          </p:nvPr>
        </p:nvSpPr>
        <p:spPr>
          <a:xfrm>
            <a:off x="8747458" y="2886074"/>
            <a:ext cx="1845511" cy="184551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51" name="Google Shape;51;p15"/>
          <p:cNvSpPr txBox="1"/>
          <p:nvPr>
            <p:ph idx="14" type="body"/>
          </p:nvPr>
        </p:nvSpPr>
        <p:spPr>
          <a:xfrm>
            <a:off x="8488845" y="5084524"/>
            <a:ext cx="2317706" cy="34306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2" name="Google Shape;52;p15"/>
          <p:cNvSpPr txBox="1"/>
          <p:nvPr>
            <p:ph idx="15" type="body"/>
          </p:nvPr>
        </p:nvSpPr>
        <p:spPr>
          <a:xfrm>
            <a:off x="8747458" y="5464114"/>
            <a:ext cx="1845510" cy="66074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3" name="Google Shape;53;p1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9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1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9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1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mart Art">
  <p:cSld name="Smart Art">
    <p:bg>
      <p:bgPr>
        <a:solidFill>
          <a:schemeClr val="lt1"/>
        </a:solidFill>
      </p:bgPr>
    </p:bg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oogle Shape;57;p16"/>
          <p:cNvGrpSpPr/>
          <p:nvPr/>
        </p:nvGrpSpPr>
        <p:grpSpPr>
          <a:xfrm>
            <a:off x="0" y="0"/>
            <a:ext cx="2590800" cy="1027906"/>
            <a:chOff x="0" y="0"/>
            <a:chExt cx="2590800" cy="1027906"/>
          </a:xfrm>
        </p:grpSpPr>
        <p:cxnSp>
          <p:nvCxnSpPr>
            <p:cNvPr id="58" name="Google Shape;58;p16"/>
            <p:cNvCxnSpPr/>
            <p:nvPr/>
          </p:nvCxnSpPr>
          <p:spPr>
            <a:xfrm flipH="1" rot="10800000">
              <a:off x="0" y="0"/>
              <a:ext cx="2590800" cy="7620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59" name="Google Shape;59;p16"/>
            <p:cNvCxnSpPr/>
            <p:nvPr/>
          </p:nvCxnSpPr>
          <p:spPr>
            <a:xfrm flipH="1">
              <a:off x="0" y="0"/>
              <a:ext cx="704850" cy="1027906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60" name="Google Shape;60;p16"/>
          <p:cNvSpPr txBox="1"/>
          <p:nvPr>
            <p:ph type="title"/>
          </p:nvPr>
        </p:nvSpPr>
        <p:spPr>
          <a:xfrm>
            <a:off x="838200" y="134303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16"/>
          <p:cNvSpPr/>
          <p:nvPr>
            <p:ph idx="2" type="dgm"/>
          </p:nvPr>
        </p:nvSpPr>
        <p:spPr>
          <a:xfrm>
            <a:off x="838200" y="2111375"/>
            <a:ext cx="10515600" cy="37449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2" name="Google Shape;62;p1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9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9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1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Content">
  <p:cSld name="Three Content">
    <p:bg>
      <p:bgPr>
        <a:solidFill>
          <a:schemeClr val="lt1"/>
        </a:solidFill>
      </p:bgPr>
    </p:bg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7"/>
          <p:cNvSpPr txBox="1"/>
          <p:nvPr>
            <p:ph type="title"/>
          </p:nvPr>
        </p:nvSpPr>
        <p:spPr>
          <a:xfrm>
            <a:off x="1238250" y="522515"/>
            <a:ext cx="9710646" cy="137730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7"/>
          <p:cNvSpPr txBox="1"/>
          <p:nvPr>
            <p:ph idx="1" type="body"/>
          </p:nvPr>
        </p:nvSpPr>
        <p:spPr>
          <a:xfrm>
            <a:off x="1243104" y="3023393"/>
            <a:ext cx="2882475" cy="76837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68" name="Google Shape;68;p17"/>
          <p:cNvSpPr txBox="1"/>
          <p:nvPr>
            <p:ph idx="2" type="body"/>
          </p:nvPr>
        </p:nvSpPr>
        <p:spPr>
          <a:xfrm>
            <a:off x="1243104" y="3834606"/>
            <a:ext cx="2882475" cy="19978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indent="-2286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4pPr>
            <a:lvl5pPr indent="-2286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9" name="Google Shape;69;p17"/>
          <p:cNvSpPr txBox="1"/>
          <p:nvPr>
            <p:ph idx="3" type="body"/>
          </p:nvPr>
        </p:nvSpPr>
        <p:spPr>
          <a:xfrm>
            <a:off x="4647665" y="3023393"/>
            <a:ext cx="2896671" cy="76837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70" name="Google Shape;70;p17"/>
          <p:cNvSpPr txBox="1"/>
          <p:nvPr>
            <p:ph idx="4" type="body"/>
          </p:nvPr>
        </p:nvSpPr>
        <p:spPr>
          <a:xfrm>
            <a:off x="4647665" y="3834606"/>
            <a:ext cx="2896671" cy="19978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indent="-2286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4pPr>
            <a:lvl5pPr indent="-2286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7"/>
          <p:cNvSpPr txBox="1"/>
          <p:nvPr>
            <p:ph idx="5" type="body"/>
          </p:nvPr>
        </p:nvSpPr>
        <p:spPr>
          <a:xfrm>
            <a:off x="8066421" y="3023393"/>
            <a:ext cx="2882475" cy="76837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72" name="Google Shape;72;p17"/>
          <p:cNvSpPr txBox="1"/>
          <p:nvPr>
            <p:ph idx="6" type="body"/>
          </p:nvPr>
        </p:nvSpPr>
        <p:spPr>
          <a:xfrm>
            <a:off x="8066421" y="3834606"/>
            <a:ext cx="2882475" cy="19978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indent="-2286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4pPr>
            <a:lvl5pPr indent="-2286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3" name="Google Shape;73;p1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9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9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1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76" name="Google Shape;76;p17"/>
          <p:cNvGrpSpPr/>
          <p:nvPr/>
        </p:nvGrpSpPr>
        <p:grpSpPr>
          <a:xfrm>
            <a:off x="0" y="0"/>
            <a:ext cx="2238376" cy="3105150"/>
            <a:chOff x="0" y="0"/>
            <a:chExt cx="2238376" cy="3105150"/>
          </a:xfrm>
        </p:grpSpPr>
        <p:cxnSp>
          <p:nvCxnSpPr>
            <p:cNvPr id="77" name="Google Shape;77;p17"/>
            <p:cNvCxnSpPr/>
            <p:nvPr/>
          </p:nvCxnSpPr>
          <p:spPr>
            <a:xfrm flipH="1">
              <a:off x="0" y="0"/>
              <a:ext cx="1238250" cy="310515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78" name="Google Shape;78;p17"/>
            <p:cNvCxnSpPr/>
            <p:nvPr/>
          </p:nvCxnSpPr>
          <p:spPr>
            <a:xfrm flipH="1">
              <a:off x="0" y="0"/>
              <a:ext cx="2238376" cy="24765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TxTwoObj">
  <p:cSld name="TWO_OBJECTS_WITH_TEXT">
    <p:bg>
      <p:bgPr>
        <a:solidFill>
          <a:schemeClr val="accent1"/>
        </a:solidFill>
      </p:bgPr>
    </p:bg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Google Shape;80;p18"/>
          <p:cNvPicPr preferRelativeResize="0"/>
          <p:nvPr/>
        </p:nvPicPr>
        <p:blipFill rotWithShape="1">
          <a:blip r:embed="rId2">
            <a:alphaModFix/>
          </a:blip>
          <a:srcRect b="22673" l="39434" r="0" t="20278"/>
          <a:stretch/>
        </p:blipFill>
        <p:spPr>
          <a:xfrm>
            <a:off x="25785" y="0"/>
            <a:ext cx="4368030" cy="3912394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18"/>
          <p:cNvSpPr txBox="1"/>
          <p:nvPr>
            <p:ph type="title"/>
          </p:nvPr>
        </p:nvSpPr>
        <p:spPr>
          <a:xfrm>
            <a:off x="2933700" y="572757"/>
            <a:ext cx="8421688" cy="164498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18"/>
          <p:cNvSpPr txBox="1"/>
          <p:nvPr>
            <p:ph idx="1" type="body"/>
          </p:nvPr>
        </p:nvSpPr>
        <p:spPr>
          <a:xfrm>
            <a:off x="2933700" y="2883877"/>
            <a:ext cx="3924300" cy="86415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83" name="Google Shape;83;p18"/>
          <p:cNvSpPr txBox="1"/>
          <p:nvPr>
            <p:ph idx="2" type="body"/>
          </p:nvPr>
        </p:nvSpPr>
        <p:spPr>
          <a:xfrm>
            <a:off x="2933700" y="3834606"/>
            <a:ext cx="3924300" cy="19978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indent="-2286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4pPr>
            <a:lvl5pPr indent="-2286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4" name="Google Shape;84;p18"/>
          <p:cNvSpPr txBox="1"/>
          <p:nvPr>
            <p:ph idx="3" type="body"/>
          </p:nvPr>
        </p:nvSpPr>
        <p:spPr>
          <a:xfrm>
            <a:off x="7410173" y="2883877"/>
            <a:ext cx="3943627" cy="86415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85" name="Google Shape;85;p18"/>
          <p:cNvSpPr txBox="1"/>
          <p:nvPr>
            <p:ph idx="4" type="body"/>
          </p:nvPr>
        </p:nvSpPr>
        <p:spPr>
          <a:xfrm>
            <a:off x="7410173" y="3834606"/>
            <a:ext cx="3943627" cy="19978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indent="-2286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4pPr>
            <a:lvl5pPr indent="-2286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6" name="Google Shape;86;p1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9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1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9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1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" type="obj">
  <p:cSld name="OBJECT">
    <p:bg>
      <p:bgPr>
        <a:solidFill>
          <a:schemeClr val="dk1"/>
        </a:solidFill>
      </p:bgPr>
    </p:bg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Google Shape;90;p19"/>
          <p:cNvPicPr preferRelativeResize="0"/>
          <p:nvPr/>
        </p:nvPicPr>
        <p:blipFill rotWithShape="1">
          <a:blip r:embed="rId2">
            <a:alphaModFix/>
          </a:blip>
          <a:srcRect b="23070" l="0" r="28340" t="18301"/>
          <a:stretch/>
        </p:blipFill>
        <p:spPr>
          <a:xfrm>
            <a:off x="5488815" y="0"/>
            <a:ext cx="670318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9"/>
          <p:cNvSpPr txBox="1"/>
          <p:nvPr>
            <p:ph type="title"/>
          </p:nvPr>
        </p:nvSpPr>
        <p:spPr>
          <a:xfrm>
            <a:off x="1333500" y="291403"/>
            <a:ext cx="2895600" cy="205460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19"/>
          <p:cNvSpPr txBox="1"/>
          <p:nvPr>
            <p:ph idx="1" type="body"/>
          </p:nvPr>
        </p:nvSpPr>
        <p:spPr>
          <a:xfrm>
            <a:off x="1333500" y="2924175"/>
            <a:ext cx="2895600" cy="25193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2pPr>
            <a:lvl3pPr indent="-228600" lvl="2" marL="13716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3pPr>
            <a:lvl4pPr indent="-228600" lvl="3" marL="18288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4pPr>
            <a:lvl5pPr indent="-228600" lvl="4" marL="22860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3" name="Google Shape;93;p19"/>
          <p:cNvSpPr txBox="1"/>
          <p:nvPr>
            <p:ph idx="10" type="dt"/>
          </p:nvPr>
        </p:nvSpPr>
        <p:spPr>
          <a:xfrm>
            <a:off x="1333500" y="6356350"/>
            <a:ext cx="98515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9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19"/>
          <p:cNvSpPr txBox="1"/>
          <p:nvPr>
            <p:ph idx="11" type="ftr"/>
          </p:nvPr>
        </p:nvSpPr>
        <p:spPr>
          <a:xfrm>
            <a:off x="2669886" y="6356349"/>
            <a:ext cx="248284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9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p19"/>
          <p:cNvSpPr txBox="1"/>
          <p:nvPr>
            <p:ph idx="12" type="sldNum"/>
          </p:nvPr>
        </p:nvSpPr>
        <p:spPr>
          <a:xfrm>
            <a:off x="5536305" y="6356350"/>
            <a:ext cx="98755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Break">
  <p:cSld name="Section Break">
    <p:bg>
      <p:bgPr>
        <a:solidFill>
          <a:schemeClr val="dk1"/>
        </a:solidFill>
      </p:bgPr>
    </p:bg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Google Shape;97;p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828675"/>
            <a:ext cx="5876925" cy="5200650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20"/>
          <p:cNvSpPr txBox="1"/>
          <p:nvPr>
            <p:ph type="ctrTitle"/>
          </p:nvPr>
        </p:nvSpPr>
        <p:spPr>
          <a:xfrm>
            <a:off x="6991350" y="522514"/>
            <a:ext cx="4179570" cy="33418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9" name="Google Shape;99;p20"/>
          <p:cNvSpPr txBox="1"/>
          <p:nvPr>
            <p:ph idx="1" type="subTitle"/>
          </p:nvPr>
        </p:nvSpPr>
        <p:spPr>
          <a:xfrm>
            <a:off x="6991350" y="3931859"/>
            <a:ext cx="417957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1"/>
          <p:cNvSpPr txBox="1"/>
          <p:nvPr>
            <p:ph type="title"/>
          </p:nvPr>
        </p:nvSpPr>
        <p:spPr>
          <a:xfrm>
            <a:off x="838200" y="134303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" name="Google Shape;13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" name="Google Shape;14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4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1.gif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8.jpg"/><Relationship Id="rId4" Type="http://schemas.openxmlformats.org/officeDocument/2006/relationships/image" Target="../media/image12.jpg"/><Relationship Id="rId5" Type="http://schemas.openxmlformats.org/officeDocument/2006/relationships/image" Target="../media/image10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7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"/>
          <p:cNvSpPr txBox="1"/>
          <p:nvPr>
            <p:ph type="ctrTitle"/>
          </p:nvPr>
        </p:nvSpPr>
        <p:spPr>
          <a:xfrm>
            <a:off x="5602941" y="4258236"/>
            <a:ext cx="6247929" cy="14063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Times New Roman"/>
              <a:buNone/>
            </a:pPr>
            <a:r>
              <a:rPr b="1" lang="en-US" sz="4000">
                <a:latin typeface="Times New Roman"/>
                <a:ea typeface="Times New Roman"/>
                <a:cs typeface="Times New Roman"/>
                <a:sym typeface="Times New Roman"/>
              </a:rPr>
              <a:t>SDLC – AGILE MODEL</a:t>
            </a:r>
            <a:endParaRPr/>
          </a:p>
        </p:txBody>
      </p:sp>
      <p:sp>
        <p:nvSpPr>
          <p:cNvPr id="183" name="Google Shape;183;p1"/>
          <p:cNvSpPr txBox="1"/>
          <p:nvPr>
            <p:ph idx="1" type="subTitle"/>
          </p:nvPr>
        </p:nvSpPr>
        <p:spPr>
          <a:xfrm>
            <a:off x="6460863" y="5386712"/>
            <a:ext cx="4941770" cy="70633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b="1" lang="en-US">
                <a:latin typeface="Times New Roman"/>
                <a:ea typeface="Times New Roman"/>
                <a:cs typeface="Times New Roman"/>
                <a:sym typeface="Times New Roman"/>
              </a:rPr>
              <a:t>Course Title : Introduction to Software Engineering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b="1" lang="en-US">
                <a:latin typeface="Times New Roman"/>
                <a:ea typeface="Times New Roman"/>
                <a:cs typeface="Times New Roman"/>
                <a:sym typeface="Times New Roman"/>
              </a:rPr>
              <a:t>Course Code : SE 113</a:t>
            </a:r>
            <a:endParaRPr/>
          </a:p>
        </p:txBody>
      </p:sp>
      <p:pic>
        <p:nvPicPr>
          <p:cNvPr id="184" name="Google Shape;184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27707" y="1194577"/>
            <a:ext cx="2975610" cy="29756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5" name="Google Shape;275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47974" y="0"/>
            <a:ext cx="7286625" cy="7286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"/>
          <p:cNvSpPr txBox="1"/>
          <p:nvPr>
            <p:ph type="title"/>
          </p:nvPr>
        </p:nvSpPr>
        <p:spPr>
          <a:xfrm>
            <a:off x="752477" y="1014867"/>
            <a:ext cx="3971923" cy="50090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b="1" lang="en-US">
                <a:latin typeface="Times New Roman"/>
                <a:ea typeface="Times New Roman"/>
                <a:cs typeface="Times New Roman"/>
                <a:sym typeface="Times New Roman"/>
              </a:rPr>
              <a:t>Self Introduction</a:t>
            </a:r>
            <a:endParaRPr/>
          </a:p>
        </p:txBody>
      </p:sp>
      <p:sp>
        <p:nvSpPr>
          <p:cNvPr id="190" name="Google Shape;190;p2"/>
          <p:cNvSpPr txBox="1"/>
          <p:nvPr>
            <p:ph idx="1" type="body"/>
          </p:nvPr>
        </p:nvSpPr>
        <p:spPr>
          <a:xfrm>
            <a:off x="1189088" y="2649425"/>
            <a:ext cx="3098700" cy="226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br>
              <a:rPr lang="en-US" sz="1600"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2400">
                <a:latin typeface="Times New Roman"/>
                <a:ea typeface="Times New Roman"/>
                <a:cs typeface="Times New Roman"/>
                <a:sym typeface="Times New Roman"/>
              </a:rPr>
              <a:t>Farjan Ahmmed</a:t>
            </a:r>
            <a:br>
              <a:rPr lang="en-US" sz="2400"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2400">
                <a:latin typeface="Times New Roman"/>
                <a:ea typeface="Times New Roman"/>
                <a:cs typeface="Times New Roman"/>
                <a:sym typeface="Times New Roman"/>
              </a:rPr>
              <a:t>0242320005341738</a:t>
            </a:r>
            <a:endParaRPr sz="2200"/>
          </a:p>
        </p:txBody>
      </p:sp>
      <p:pic>
        <p:nvPicPr>
          <p:cNvPr id="191" name="Google Shape;191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71452" y="2082800"/>
            <a:ext cx="7534724" cy="50231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3"/>
          <p:cNvSpPr txBox="1"/>
          <p:nvPr>
            <p:ph type="title"/>
          </p:nvPr>
        </p:nvSpPr>
        <p:spPr>
          <a:xfrm>
            <a:off x="4917700" y="3473263"/>
            <a:ext cx="6696075" cy="258405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rPr b="1" lang="en-US" sz="3200">
                <a:latin typeface="Times New Roman"/>
                <a:ea typeface="Times New Roman"/>
                <a:cs typeface="Times New Roman"/>
                <a:sym typeface="Times New Roman"/>
              </a:rPr>
              <a:t>DEFINITION</a:t>
            </a:r>
            <a:b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2400">
                <a:latin typeface="Times New Roman"/>
                <a:ea typeface="Times New Roman"/>
                <a:cs typeface="Times New Roman"/>
                <a:sym typeface="Times New Roman"/>
              </a:rPr>
              <a:t>AGILE SOFTWARE DEVELOPMENT LIFE CYCLE (SDLC) IS THE COMBINATION OF BOTH ITERATIVE AND </a:t>
            </a: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INCREMENTAL</a:t>
            </a:r>
            <a:r>
              <a:rPr lang="en-US" sz="2400">
                <a:latin typeface="Times New Roman"/>
                <a:ea typeface="Times New Roman"/>
                <a:cs typeface="Times New Roman"/>
                <a:sym typeface="Times New Roman"/>
              </a:rPr>
              <a:t> PROCESS MODELS.  </a:t>
            </a:r>
            <a:br>
              <a:rPr lang="en-US"/>
            </a:br>
            <a:endParaRPr/>
          </a:p>
        </p:txBody>
      </p:sp>
      <p:pic>
        <p:nvPicPr>
          <p:cNvPr id="197" name="Google Shape;197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748932" y="403996"/>
            <a:ext cx="3025004" cy="30250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4"/>
          <p:cNvSpPr/>
          <p:nvPr/>
        </p:nvSpPr>
        <p:spPr>
          <a:xfrm>
            <a:off x="2845173" y="281267"/>
            <a:ext cx="6501653" cy="941295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Some Key Features Of Agile Model</a:t>
            </a:r>
            <a:endParaRPr/>
          </a:p>
        </p:txBody>
      </p:sp>
      <p:grpSp>
        <p:nvGrpSpPr>
          <p:cNvPr id="203" name="Google Shape;203;p4"/>
          <p:cNvGrpSpPr/>
          <p:nvPr/>
        </p:nvGrpSpPr>
        <p:grpSpPr>
          <a:xfrm>
            <a:off x="2032000" y="1872503"/>
            <a:ext cx="8128000" cy="1120588"/>
            <a:chOff x="0" y="0"/>
            <a:chExt cx="8128000" cy="1120588"/>
          </a:xfrm>
        </p:grpSpPr>
        <p:sp>
          <p:nvSpPr>
            <p:cNvPr id="204" name="Google Shape;204;p4"/>
            <p:cNvSpPr/>
            <p:nvPr/>
          </p:nvSpPr>
          <p:spPr>
            <a:xfrm>
              <a:off x="0" y="0"/>
              <a:ext cx="8128000" cy="1120588"/>
            </a:xfrm>
            <a:prstGeom prst="roundRect">
              <a:avLst>
                <a:gd fmla="val 10000" name="adj"/>
              </a:avLst>
            </a:prstGeom>
            <a:solidFill>
              <a:srgbClr val="E7E5DE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" name="Google Shape;205;p4"/>
            <p:cNvSpPr txBox="1"/>
            <p:nvPr/>
          </p:nvSpPr>
          <p:spPr>
            <a:xfrm>
              <a:off x="1737658" y="0"/>
              <a:ext cx="6390341" cy="112058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06675" lIns="106675" spcFirstLastPara="1" rIns="106675" wrap="square" tIns="10667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Times New Roman"/>
                <a:buNone/>
              </a:pPr>
              <a:r>
                <a:rPr b="0" i="0" lang="en-US" sz="2800" u="none" cap="none" strike="noStrik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Prioritizes flexibility, collaboration and customer satisfaction.</a:t>
              </a:r>
              <a:endParaRPr b="0" i="0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06" name="Google Shape;206;p4"/>
            <p:cNvSpPr/>
            <p:nvPr/>
          </p:nvSpPr>
          <p:spPr>
            <a:xfrm>
              <a:off x="197703" y="109674"/>
              <a:ext cx="880571" cy="896470"/>
            </a:xfrm>
            <a:prstGeom prst="roundRect">
              <a:avLst>
                <a:gd fmla="val 10000" name="adj"/>
              </a:avLst>
            </a:prstGeom>
            <a:blipFill rotWithShape="1">
              <a:blip r:embed="rId3">
                <a:alphaModFix/>
              </a:blip>
              <a:stretch>
                <a:fillRect b="0" l="-999" r="-999" t="0"/>
              </a:stretch>
            </a:blip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07" name="Google Shape;207;p4"/>
          <p:cNvGrpSpPr/>
          <p:nvPr/>
        </p:nvGrpSpPr>
        <p:grpSpPr>
          <a:xfrm>
            <a:off x="2032000" y="3429000"/>
            <a:ext cx="8128000" cy="1120588"/>
            <a:chOff x="0" y="0"/>
            <a:chExt cx="8128000" cy="1120588"/>
          </a:xfrm>
        </p:grpSpPr>
        <p:sp>
          <p:nvSpPr>
            <p:cNvPr id="208" name="Google Shape;208;p4"/>
            <p:cNvSpPr/>
            <p:nvPr/>
          </p:nvSpPr>
          <p:spPr>
            <a:xfrm>
              <a:off x="0" y="0"/>
              <a:ext cx="8128000" cy="1120588"/>
            </a:xfrm>
            <a:prstGeom prst="roundRect">
              <a:avLst>
                <a:gd fmla="val 10000" name="adj"/>
              </a:avLst>
            </a:prstGeom>
            <a:solidFill>
              <a:srgbClr val="E7E5DE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" name="Google Shape;209;p4"/>
            <p:cNvSpPr txBox="1"/>
            <p:nvPr/>
          </p:nvSpPr>
          <p:spPr>
            <a:xfrm>
              <a:off x="1737658" y="0"/>
              <a:ext cx="6390341" cy="112058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06675" lIns="106675" spcFirstLastPara="1" rIns="106675" wrap="square" tIns="10667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Times New Roman"/>
                <a:buNone/>
              </a:pPr>
              <a:r>
                <a:rPr b="0" i="0" lang="en-US" sz="2800" u="none" cap="none" strike="noStrik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It is a combination of iterative and incremental models.</a:t>
              </a:r>
              <a:endParaRPr b="0" i="0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10" name="Google Shape;210;p4"/>
            <p:cNvSpPr/>
            <p:nvPr/>
          </p:nvSpPr>
          <p:spPr>
            <a:xfrm>
              <a:off x="197703" y="109674"/>
              <a:ext cx="880571" cy="896470"/>
            </a:xfrm>
            <a:prstGeom prst="roundRect">
              <a:avLst>
                <a:gd fmla="val 10000" name="adj"/>
              </a:avLst>
            </a:prstGeom>
            <a:blipFill rotWithShape="1">
              <a:blip r:embed="rId4">
                <a:alphaModFix/>
              </a:blip>
              <a:stretch>
                <a:fillRect b="0" l="-999" r="-999" t="0"/>
              </a:stretch>
            </a:blip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11" name="Google Shape;211;p4"/>
          <p:cNvGrpSpPr/>
          <p:nvPr/>
        </p:nvGrpSpPr>
        <p:grpSpPr>
          <a:xfrm>
            <a:off x="2032000" y="4985497"/>
            <a:ext cx="8128000" cy="1120588"/>
            <a:chOff x="0" y="0"/>
            <a:chExt cx="8128000" cy="1120588"/>
          </a:xfrm>
        </p:grpSpPr>
        <p:sp>
          <p:nvSpPr>
            <p:cNvPr id="212" name="Google Shape;212;p4"/>
            <p:cNvSpPr/>
            <p:nvPr/>
          </p:nvSpPr>
          <p:spPr>
            <a:xfrm>
              <a:off x="0" y="0"/>
              <a:ext cx="8128000" cy="1120588"/>
            </a:xfrm>
            <a:prstGeom prst="roundRect">
              <a:avLst>
                <a:gd fmla="val 10000" name="adj"/>
              </a:avLst>
            </a:prstGeom>
            <a:solidFill>
              <a:srgbClr val="E7E5DE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" name="Google Shape;213;p4"/>
            <p:cNvSpPr txBox="1"/>
            <p:nvPr/>
          </p:nvSpPr>
          <p:spPr>
            <a:xfrm>
              <a:off x="1737658" y="0"/>
              <a:ext cx="6390341" cy="112058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06675" lIns="106675" spcFirstLastPara="1" rIns="106675" wrap="square" tIns="10667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Times New Roman"/>
                <a:buNone/>
              </a:pPr>
              <a:r>
                <a:rPr b="0" i="0" lang="en-US" sz="2800" u="none" cap="none" strike="noStrik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Agile method breaks the product in small parts for quick delivery. </a:t>
              </a:r>
              <a:endParaRPr/>
            </a:p>
          </p:txBody>
        </p:sp>
        <p:sp>
          <p:nvSpPr>
            <p:cNvPr id="214" name="Google Shape;214;p4"/>
            <p:cNvSpPr/>
            <p:nvPr/>
          </p:nvSpPr>
          <p:spPr>
            <a:xfrm>
              <a:off x="197703" y="109674"/>
              <a:ext cx="880571" cy="896470"/>
            </a:xfrm>
            <a:prstGeom prst="roundRect">
              <a:avLst>
                <a:gd fmla="val 10000" name="adj"/>
              </a:avLst>
            </a:prstGeom>
            <a:blipFill rotWithShape="1">
              <a:blip r:embed="rId5">
                <a:alphaModFix/>
              </a:blip>
              <a:stretch>
                <a:fillRect b="0" l="-16997" r="-16998" t="0"/>
              </a:stretch>
            </a:blip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CFCFC"/>
        </a:solidFill>
      </p:bgPr>
    </p:bg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20" name="Google Shape;220;p5"/>
          <p:cNvSpPr/>
          <p:nvPr/>
        </p:nvSpPr>
        <p:spPr>
          <a:xfrm>
            <a:off x="2213684" y="413571"/>
            <a:ext cx="7629563" cy="8588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Graphical Illustration Of The Agile Model </a:t>
            </a:r>
            <a:endParaRPr/>
          </a:p>
        </p:txBody>
      </p:sp>
      <p:pic>
        <p:nvPicPr>
          <p:cNvPr id="221" name="Google Shape;221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245360"/>
            <a:ext cx="12192000" cy="3505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27" name="Google Shape;227;p6"/>
          <p:cNvSpPr/>
          <p:nvPr/>
        </p:nvSpPr>
        <p:spPr>
          <a:xfrm>
            <a:off x="2515347" y="325755"/>
            <a:ext cx="7161306" cy="1066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Traditional Model vs Agile Model</a:t>
            </a:r>
            <a:endParaRPr/>
          </a:p>
        </p:txBody>
      </p:sp>
      <p:graphicFrame>
        <p:nvGraphicFramePr>
          <p:cNvPr id="228" name="Google Shape;228;p6"/>
          <p:cNvGraphicFramePr/>
          <p:nvPr/>
        </p:nvGraphicFramePr>
        <p:xfrm>
          <a:off x="1102360" y="1736724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{ADECBFD9-F420-42AA-B35F-C79BED153A37}</a:tableStyleId>
              </a:tblPr>
              <a:tblGrid>
                <a:gridCol w="4993650"/>
                <a:gridCol w="4993650"/>
              </a:tblGrid>
              <a:tr h="5157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Traditional (Waterfall) Model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Agile Model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noFill/>
                  </a:tcPr>
                </a:tc>
              </a:tr>
              <a:tr h="5157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Sequential and linear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Iterative and incremental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noFill/>
                  </a:tcPr>
                </a:tc>
              </a:tr>
              <a:tr h="5157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Collected late in the development process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Continuous customer feedback throughout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noFill/>
                  </a:tcPr>
                </a:tc>
              </a:tr>
              <a:tr h="5157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Tends to have longer delivery times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Often results in faster delivery times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noFill/>
                  </a:tcPr>
                </a:tc>
              </a:tr>
              <a:tr h="5157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Specialized roles with less collaboration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Cross-functional teams that are self-organizing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noFill/>
                  </a:tcPr>
                </a:tc>
              </a:tr>
              <a:tr h="5157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Changes are difficult and costly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Welcomes changes at any point in the development process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noFill/>
                  </a:tcPr>
                </a:tc>
              </a:tr>
              <a:tr h="5157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Emphasizes comprehensive upfront documentation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Values working software over extensive documentation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noFill/>
                  </a:tcPr>
                </a:tc>
              </a:tr>
              <a:tr h="5157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Fixed scope, schedule, and budget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Flexible scope, schedule, and priorities, accommodating changes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234" name="Google Shape;234;p7"/>
          <p:cNvGrpSpPr/>
          <p:nvPr/>
        </p:nvGrpSpPr>
        <p:grpSpPr>
          <a:xfrm>
            <a:off x="696259" y="1911307"/>
            <a:ext cx="5399741" cy="3920401"/>
            <a:chOff x="0" y="46648"/>
            <a:chExt cx="5399741" cy="3920401"/>
          </a:xfrm>
        </p:grpSpPr>
        <p:sp>
          <p:nvSpPr>
            <p:cNvPr id="235" name="Google Shape;235;p7"/>
            <p:cNvSpPr/>
            <p:nvPr/>
          </p:nvSpPr>
          <p:spPr>
            <a:xfrm>
              <a:off x="0" y="489448"/>
              <a:ext cx="5399741" cy="756000"/>
            </a:xfrm>
            <a:prstGeom prst="rect">
              <a:avLst/>
            </a:prstGeom>
            <a:solidFill>
              <a:schemeClr val="lt1">
                <a:alpha val="89803"/>
              </a:schemeClr>
            </a:solidFill>
            <a:ln cap="flat" cmpd="sng" w="12700">
              <a:solidFill>
                <a:srgbClr val="E7E5DE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" name="Google Shape;236;p7"/>
            <p:cNvSpPr/>
            <p:nvPr/>
          </p:nvSpPr>
          <p:spPr>
            <a:xfrm>
              <a:off x="269987" y="46648"/>
              <a:ext cx="3779818" cy="885600"/>
            </a:xfrm>
            <a:prstGeom prst="roundRect">
              <a:avLst>
                <a:gd fmla="val 16667" name="adj"/>
              </a:avLst>
            </a:prstGeom>
            <a:solidFill>
              <a:srgbClr val="E7E5DE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" name="Google Shape;237;p7"/>
            <p:cNvSpPr txBox="1"/>
            <p:nvPr/>
          </p:nvSpPr>
          <p:spPr>
            <a:xfrm>
              <a:off x="313218" y="89879"/>
              <a:ext cx="3693356" cy="79913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142850" spcFirstLastPara="1" rIns="14285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C0C0C"/>
                </a:buClr>
                <a:buSzPts val="3000"/>
                <a:buFont typeface="Times New Roman"/>
                <a:buNone/>
              </a:pPr>
              <a:r>
                <a:rPr b="1" i="0" lang="en-US" sz="3000" u="none" cap="none" strike="noStrike">
                  <a:solidFill>
                    <a:srgbClr val="0C0C0C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Scrum</a:t>
              </a:r>
              <a:endParaRPr b="1" i="0" sz="3000" u="none" cap="none" strike="noStrike">
                <a:solidFill>
                  <a:srgbClr val="0C0C0C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38" name="Google Shape;238;p7"/>
            <p:cNvSpPr/>
            <p:nvPr/>
          </p:nvSpPr>
          <p:spPr>
            <a:xfrm>
              <a:off x="0" y="1850249"/>
              <a:ext cx="5399741" cy="756000"/>
            </a:xfrm>
            <a:prstGeom prst="rect">
              <a:avLst/>
            </a:prstGeom>
            <a:solidFill>
              <a:schemeClr val="lt1">
                <a:alpha val="89803"/>
              </a:schemeClr>
            </a:solidFill>
            <a:ln cap="flat" cmpd="sng" w="12700">
              <a:solidFill>
                <a:srgbClr val="E7E5DE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" name="Google Shape;239;p7"/>
            <p:cNvSpPr/>
            <p:nvPr/>
          </p:nvSpPr>
          <p:spPr>
            <a:xfrm>
              <a:off x="269987" y="1407448"/>
              <a:ext cx="3779818" cy="885600"/>
            </a:xfrm>
            <a:prstGeom prst="roundRect">
              <a:avLst>
                <a:gd fmla="val 16667" name="adj"/>
              </a:avLst>
            </a:prstGeom>
            <a:solidFill>
              <a:srgbClr val="E7E5DE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" name="Google Shape;240;p7"/>
            <p:cNvSpPr txBox="1"/>
            <p:nvPr/>
          </p:nvSpPr>
          <p:spPr>
            <a:xfrm>
              <a:off x="313218" y="1450679"/>
              <a:ext cx="3693356" cy="79913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142850" spcFirstLastPara="1" rIns="14285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C0C0C"/>
                </a:buClr>
                <a:buSzPts val="2800"/>
                <a:buFont typeface="Times New Roman"/>
                <a:buNone/>
              </a:pPr>
              <a:r>
                <a:rPr b="1" i="0" lang="en-US" sz="2800" u="none" cap="none" strike="noStrike">
                  <a:solidFill>
                    <a:srgbClr val="0C0C0C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Kanban</a:t>
              </a:r>
              <a:endParaRPr/>
            </a:p>
          </p:txBody>
        </p:sp>
        <p:sp>
          <p:nvSpPr>
            <p:cNvPr id="241" name="Google Shape;241;p7"/>
            <p:cNvSpPr/>
            <p:nvPr/>
          </p:nvSpPr>
          <p:spPr>
            <a:xfrm>
              <a:off x="0" y="3211049"/>
              <a:ext cx="5399741" cy="756000"/>
            </a:xfrm>
            <a:prstGeom prst="rect">
              <a:avLst/>
            </a:prstGeom>
            <a:solidFill>
              <a:schemeClr val="lt1">
                <a:alpha val="89803"/>
              </a:schemeClr>
            </a:solidFill>
            <a:ln cap="flat" cmpd="sng" w="12700">
              <a:solidFill>
                <a:srgbClr val="E7E5DE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" name="Google Shape;242;p7"/>
            <p:cNvSpPr/>
            <p:nvPr/>
          </p:nvSpPr>
          <p:spPr>
            <a:xfrm>
              <a:off x="269987" y="2768249"/>
              <a:ext cx="3779818" cy="885600"/>
            </a:xfrm>
            <a:prstGeom prst="roundRect">
              <a:avLst>
                <a:gd fmla="val 16667" name="adj"/>
              </a:avLst>
            </a:prstGeom>
            <a:solidFill>
              <a:srgbClr val="E7E5DE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" name="Google Shape;243;p7"/>
            <p:cNvSpPr txBox="1"/>
            <p:nvPr/>
          </p:nvSpPr>
          <p:spPr>
            <a:xfrm>
              <a:off x="313218" y="2811480"/>
              <a:ext cx="3693356" cy="79913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142850" spcFirstLastPara="1" rIns="14285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C0C0C"/>
                </a:buClr>
                <a:buSzPts val="2800"/>
                <a:buFont typeface="Times New Roman"/>
                <a:buNone/>
              </a:pPr>
              <a:r>
                <a:rPr b="1" i="0" lang="en-US" sz="2800" u="none" cap="none" strike="noStrike">
                  <a:solidFill>
                    <a:srgbClr val="0C0C0C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Crystal</a:t>
              </a:r>
              <a:endParaRPr/>
            </a:p>
          </p:txBody>
        </p:sp>
      </p:grpSp>
      <p:grpSp>
        <p:nvGrpSpPr>
          <p:cNvPr id="244" name="Google Shape;244;p7"/>
          <p:cNvGrpSpPr/>
          <p:nvPr/>
        </p:nvGrpSpPr>
        <p:grpSpPr>
          <a:xfrm>
            <a:off x="6096000" y="1911307"/>
            <a:ext cx="5399741" cy="3920401"/>
            <a:chOff x="0" y="46648"/>
            <a:chExt cx="5399741" cy="3920401"/>
          </a:xfrm>
        </p:grpSpPr>
        <p:sp>
          <p:nvSpPr>
            <p:cNvPr id="245" name="Google Shape;245;p7"/>
            <p:cNvSpPr/>
            <p:nvPr/>
          </p:nvSpPr>
          <p:spPr>
            <a:xfrm>
              <a:off x="0" y="489448"/>
              <a:ext cx="5399741" cy="756000"/>
            </a:xfrm>
            <a:prstGeom prst="rect">
              <a:avLst/>
            </a:prstGeom>
            <a:solidFill>
              <a:schemeClr val="lt1">
                <a:alpha val="89803"/>
              </a:schemeClr>
            </a:solidFill>
            <a:ln cap="flat" cmpd="sng" w="12700">
              <a:solidFill>
                <a:srgbClr val="E7E5DE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" name="Google Shape;246;p7"/>
            <p:cNvSpPr/>
            <p:nvPr/>
          </p:nvSpPr>
          <p:spPr>
            <a:xfrm>
              <a:off x="269987" y="46648"/>
              <a:ext cx="3779818" cy="885600"/>
            </a:xfrm>
            <a:prstGeom prst="roundRect">
              <a:avLst>
                <a:gd fmla="val 16667" name="adj"/>
              </a:avLst>
            </a:prstGeom>
            <a:solidFill>
              <a:srgbClr val="E7E5DE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" name="Google Shape;247;p7"/>
            <p:cNvSpPr txBox="1"/>
            <p:nvPr/>
          </p:nvSpPr>
          <p:spPr>
            <a:xfrm>
              <a:off x="313218" y="89879"/>
              <a:ext cx="3693356" cy="79913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142850" spcFirstLastPara="1" rIns="14285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C0C0C"/>
                </a:buClr>
                <a:buSzPts val="2800"/>
                <a:buFont typeface="Times New Roman"/>
                <a:buNone/>
              </a:pPr>
              <a:r>
                <a:rPr b="1" i="0" lang="en-US" sz="2800" u="none" cap="none" strike="noStrike">
                  <a:solidFill>
                    <a:srgbClr val="0C0C0C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XP</a:t>
              </a:r>
              <a:endParaRPr/>
            </a:p>
          </p:txBody>
        </p:sp>
        <p:sp>
          <p:nvSpPr>
            <p:cNvPr id="248" name="Google Shape;248;p7"/>
            <p:cNvSpPr/>
            <p:nvPr/>
          </p:nvSpPr>
          <p:spPr>
            <a:xfrm>
              <a:off x="0" y="1850249"/>
              <a:ext cx="5399741" cy="756000"/>
            </a:xfrm>
            <a:prstGeom prst="rect">
              <a:avLst/>
            </a:prstGeom>
            <a:solidFill>
              <a:schemeClr val="lt1">
                <a:alpha val="89803"/>
              </a:schemeClr>
            </a:solidFill>
            <a:ln cap="flat" cmpd="sng" w="12700">
              <a:solidFill>
                <a:srgbClr val="E7E5DE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" name="Google Shape;249;p7"/>
            <p:cNvSpPr/>
            <p:nvPr/>
          </p:nvSpPr>
          <p:spPr>
            <a:xfrm>
              <a:off x="269987" y="1407448"/>
              <a:ext cx="3779818" cy="885600"/>
            </a:xfrm>
            <a:prstGeom prst="roundRect">
              <a:avLst>
                <a:gd fmla="val 16667" name="adj"/>
              </a:avLst>
            </a:prstGeom>
            <a:solidFill>
              <a:srgbClr val="E7E5DE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" name="Google Shape;250;p7"/>
            <p:cNvSpPr txBox="1"/>
            <p:nvPr/>
          </p:nvSpPr>
          <p:spPr>
            <a:xfrm>
              <a:off x="313218" y="1450679"/>
              <a:ext cx="3693356" cy="79913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142850" spcFirstLastPara="1" rIns="14285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C0C0C"/>
                </a:buClr>
                <a:buSzPts val="2800"/>
                <a:buFont typeface="Times New Roman"/>
                <a:buNone/>
              </a:pPr>
              <a:r>
                <a:rPr b="1" i="0" lang="en-US" sz="2800" u="none" cap="none" strike="noStrike">
                  <a:solidFill>
                    <a:srgbClr val="0C0C0C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FDD</a:t>
              </a:r>
              <a:endParaRPr/>
            </a:p>
          </p:txBody>
        </p:sp>
        <p:sp>
          <p:nvSpPr>
            <p:cNvPr id="251" name="Google Shape;251;p7"/>
            <p:cNvSpPr/>
            <p:nvPr/>
          </p:nvSpPr>
          <p:spPr>
            <a:xfrm>
              <a:off x="0" y="3211049"/>
              <a:ext cx="5399741" cy="756000"/>
            </a:xfrm>
            <a:prstGeom prst="rect">
              <a:avLst/>
            </a:prstGeom>
            <a:solidFill>
              <a:schemeClr val="lt1">
                <a:alpha val="89803"/>
              </a:schemeClr>
            </a:solidFill>
            <a:ln cap="flat" cmpd="sng" w="12700">
              <a:solidFill>
                <a:srgbClr val="E7E5DE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" name="Google Shape;252;p7"/>
            <p:cNvSpPr/>
            <p:nvPr/>
          </p:nvSpPr>
          <p:spPr>
            <a:xfrm>
              <a:off x="269987" y="2768249"/>
              <a:ext cx="3779818" cy="885600"/>
            </a:xfrm>
            <a:prstGeom prst="roundRect">
              <a:avLst>
                <a:gd fmla="val 16667" name="adj"/>
              </a:avLst>
            </a:prstGeom>
            <a:solidFill>
              <a:srgbClr val="E7E5DE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" name="Google Shape;253;p7"/>
            <p:cNvSpPr txBox="1"/>
            <p:nvPr/>
          </p:nvSpPr>
          <p:spPr>
            <a:xfrm>
              <a:off x="313218" y="2811480"/>
              <a:ext cx="3693356" cy="79913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142850" spcFirstLastPara="1" rIns="14285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C0C0C"/>
                </a:buClr>
                <a:buSzPts val="2800"/>
                <a:buFont typeface="Times New Roman"/>
                <a:buNone/>
              </a:pPr>
              <a:r>
                <a:rPr b="1" i="0" lang="en-US" sz="2800" u="none" cap="none" strike="noStrike">
                  <a:solidFill>
                    <a:srgbClr val="0C0C0C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DSDM</a:t>
              </a:r>
              <a:endParaRPr/>
            </a:p>
          </p:txBody>
        </p:sp>
      </p:grpSp>
      <p:sp>
        <p:nvSpPr>
          <p:cNvPr id="254" name="Google Shape;254;p7"/>
          <p:cNvSpPr/>
          <p:nvPr/>
        </p:nvSpPr>
        <p:spPr>
          <a:xfrm>
            <a:off x="2595282" y="421341"/>
            <a:ext cx="7001435" cy="848784"/>
          </a:xfrm>
          <a:prstGeom prst="roundRect">
            <a:avLst>
              <a:gd fmla="val 16667" name="adj"/>
            </a:avLst>
          </a:prstGeom>
          <a:solidFill>
            <a:srgbClr val="D8D8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200" u="none" cap="none" strike="noStrike">
                <a:solidFill>
                  <a:srgbClr val="0C0C0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Some Popular Agile Methods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60" name="Google Shape;260;p8"/>
          <p:cNvSpPr/>
          <p:nvPr/>
        </p:nvSpPr>
        <p:spPr>
          <a:xfrm>
            <a:off x="2678206" y="268940"/>
            <a:ext cx="6835588" cy="842682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2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 </a:t>
            </a:r>
            <a:r>
              <a:rPr b="1" i="0" lang="en-US" sz="3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Advantages Of The Agile Model</a:t>
            </a:r>
            <a:endParaRPr b="0" i="0" sz="32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61" name="Google Shape;261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93501" y="900952"/>
            <a:ext cx="8604998" cy="6146427"/>
          </a:xfrm>
          <a:prstGeom prst="rect">
            <a:avLst/>
          </a:prstGeom>
          <a:noFill/>
          <a:ln>
            <a:noFill/>
          </a:ln>
        </p:spPr>
      </p:pic>
      <p:sp>
        <p:nvSpPr>
          <p:cNvPr id="262" name="Google Shape;262;p8"/>
          <p:cNvSpPr txBox="1"/>
          <p:nvPr/>
        </p:nvSpPr>
        <p:spPr>
          <a:xfrm>
            <a:off x="4078941" y="2724304"/>
            <a:ext cx="5221941" cy="31085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❑"/>
            </a:pPr>
            <a:r>
              <a:rPr b="0" i="0" lang="en-US" sz="16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Easy to manage.</a:t>
            </a:r>
            <a:endParaRPr/>
          </a:p>
          <a:p>
            <a:pPr indent="-285750" lvl="0" marL="285750" marR="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❑"/>
            </a:pPr>
            <a:r>
              <a:rPr b="0" i="0" lang="en-US" sz="16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Gives flexibility to developers.</a:t>
            </a:r>
            <a:endParaRPr/>
          </a:p>
          <a:p>
            <a:pPr indent="-2857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❑"/>
            </a:pPr>
            <a:r>
              <a:rPr b="0" i="0" lang="en-US" sz="16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Customer Satisfaction.</a:t>
            </a:r>
            <a:endParaRPr/>
          </a:p>
          <a:p>
            <a:pPr indent="-2857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❑"/>
            </a:pPr>
            <a:r>
              <a:rPr b="0" i="0" lang="en-US" sz="16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Reduced Risk.</a:t>
            </a:r>
            <a:endParaRPr/>
          </a:p>
          <a:p>
            <a:pPr indent="-2857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❑"/>
            </a:pPr>
            <a:r>
              <a:rPr b="0" i="0" lang="en-US" sz="16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Higher Quality Software.</a:t>
            </a:r>
            <a:endParaRPr/>
          </a:p>
          <a:p>
            <a:pPr indent="-2857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❑"/>
            </a:pPr>
            <a:r>
              <a:rPr b="0" i="0" lang="en-US" sz="16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Increased Transparency.</a:t>
            </a:r>
            <a:endParaRPr/>
          </a:p>
          <a:p>
            <a:pPr indent="-285750" lvl="0" marL="285750" marR="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❑"/>
            </a:pPr>
            <a:r>
              <a:rPr b="0" i="0" lang="en-US" sz="16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Empowered and Motivated Teams.</a:t>
            </a:r>
            <a:endParaRPr/>
          </a:p>
          <a:p>
            <a:pPr indent="-1714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7" name="Google Shape;267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6155" y="-240879"/>
            <a:ext cx="11171005" cy="7447336"/>
          </a:xfrm>
          <a:prstGeom prst="rect">
            <a:avLst/>
          </a:prstGeom>
          <a:noFill/>
          <a:ln>
            <a:noFill/>
          </a:ln>
        </p:spPr>
      </p:pic>
      <p:sp>
        <p:nvSpPr>
          <p:cNvPr id="268" name="Google Shape;268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69" name="Google Shape;269;p9"/>
          <p:cNvSpPr/>
          <p:nvPr/>
        </p:nvSpPr>
        <p:spPr>
          <a:xfrm>
            <a:off x="2891118" y="268940"/>
            <a:ext cx="6409764" cy="842682"/>
          </a:xfrm>
          <a:prstGeom prst="roundRect">
            <a:avLst>
              <a:gd fmla="val 16667" name="adj"/>
            </a:avLst>
          </a:prstGeom>
          <a:solidFill>
            <a:srgbClr val="59595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 </a:t>
            </a:r>
            <a:r>
              <a:rPr b="1" i="0" lang="en-US" sz="32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Disadvantages Of The Agile Model</a:t>
            </a:r>
            <a:endParaRPr b="0" i="0" sz="32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70" name="Google Shape;270;p9"/>
          <p:cNvSpPr txBox="1"/>
          <p:nvPr/>
        </p:nvSpPr>
        <p:spPr>
          <a:xfrm>
            <a:off x="3424519" y="1490026"/>
            <a:ext cx="5011270" cy="252376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1600"/>
              <a:buFont typeface="Noto Sans Symbols"/>
              <a:buChar char="❑"/>
            </a:pPr>
            <a:r>
              <a:rPr b="0" i="0" lang="en-US" sz="1600" u="none" cap="none" strike="noStrike">
                <a:solidFill>
                  <a:srgbClr val="0C0C0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Lack of Predictability.</a:t>
            </a:r>
            <a:endParaRPr/>
          </a:p>
          <a:p>
            <a:pPr indent="-285750" lvl="0" marL="285750" marR="0" rtl="0" algn="l">
              <a:spcBef>
                <a:spcPts val="600"/>
              </a:spcBef>
              <a:spcAft>
                <a:spcPts val="0"/>
              </a:spcAft>
              <a:buClr>
                <a:srgbClr val="0C0C0C"/>
              </a:buClr>
              <a:buSzPts val="1600"/>
              <a:buFont typeface="Noto Sans Symbols"/>
              <a:buChar char="❑"/>
            </a:pPr>
            <a:r>
              <a:rPr b="0" i="0" lang="en-US" sz="1600" u="none" cap="none" strike="noStrike">
                <a:solidFill>
                  <a:srgbClr val="0C0C0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Dependency on Team Collaboration.</a:t>
            </a:r>
            <a:endParaRPr/>
          </a:p>
          <a:p>
            <a:pPr indent="-285750" lvl="0" marL="285750" marR="0" rtl="0" algn="l">
              <a:spcBef>
                <a:spcPts val="600"/>
              </a:spcBef>
              <a:spcAft>
                <a:spcPts val="0"/>
              </a:spcAft>
              <a:buClr>
                <a:srgbClr val="0C0C0C"/>
              </a:buClr>
              <a:buSzPts val="1600"/>
              <a:buFont typeface="Noto Sans Symbols"/>
              <a:buChar char="❑"/>
            </a:pPr>
            <a:r>
              <a:rPr b="0" i="0" lang="en-US" sz="1600" u="none" cap="none" strike="noStrike">
                <a:solidFill>
                  <a:srgbClr val="0C0C0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Resource Intensive.</a:t>
            </a:r>
            <a:endParaRPr/>
          </a:p>
          <a:p>
            <a:pPr indent="-285750" lvl="0" marL="285750" marR="0" rtl="0" algn="l">
              <a:spcBef>
                <a:spcPts val="600"/>
              </a:spcBef>
              <a:spcAft>
                <a:spcPts val="0"/>
              </a:spcAft>
              <a:buClr>
                <a:srgbClr val="0C0C0C"/>
              </a:buClr>
              <a:buSzPts val="1600"/>
              <a:buFont typeface="Noto Sans Symbols"/>
              <a:buChar char="❑"/>
            </a:pPr>
            <a:r>
              <a:rPr b="0" i="0" lang="en-US" sz="1600" u="none" cap="none" strike="noStrike">
                <a:solidFill>
                  <a:srgbClr val="0C0C0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Initial Learning Curve.</a:t>
            </a:r>
            <a:endParaRPr/>
          </a:p>
          <a:p>
            <a:pPr indent="-285750" lvl="0" marL="285750" marR="0" rtl="0" algn="l">
              <a:spcBef>
                <a:spcPts val="600"/>
              </a:spcBef>
              <a:spcAft>
                <a:spcPts val="0"/>
              </a:spcAft>
              <a:buClr>
                <a:srgbClr val="0C0C0C"/>
              </a:buClr>
              <a:buSzPts val="1600"/>
              <a:buFont typeface="Noto Sans Symbols"/>
              <a:buChar char="❑"/>
            </a:pPr>
            <a:r>
              <a:rPr b="0" i="0" lang="en-US" sz="1600" u="none" cap="none" strike="noStrike">
                <a:solidFill>
                  <a:srgbClr val="0C0C0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Not suitable for handling complex dependencies. </a:t>
            </a:r>
            <a:endParaRPr/>
          </a:p>
          <a:p>
            <a:pPr indent="-285750" lvl="0" marL="285750" marR="0" rtl="0" algn="l">
              <a:spcBef>
                <a:spcPts val="600"/>
              </a:spcBef>
              <a:spcAft>
                <a:spcPts val="0"/>
              </a:spcAft>
              <a:buClr>
                <a:srgbClr val="0C0C0C"/>
              </a:buClr>
              <a:buSzPts val="1600"/>
              <a:buFont typeface="Noto Sans Symbols"/>
              <a:buChar char="❑"/>
            </a:pPr>
            <a:r>
              <a:rPr b="0" i="0" lang="en-US" sz="1600" u="none" cap="none" strike="noStrike">
                <a:solidFill>
                  <a:srgbClr val="0C0C0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More risk of sustainability, maintainability and extensibility.</a:t>
            </a:r>
            <a:endParaRPr/>
          </a:p>
          <a:p>
            <a:pPr indent="-285750" lvl="0" marL="285750" marR="0" rtl="0" algn="l">
              <a:spcBef>
                <a:spcPts val="600"/>
              </a:spcBef>
              <a:spcAft>
                <a:spcPts val="0"/>
              </a:spcAft>
              <a:buClr>
                <a:srgbClr val="0C0C0C"/>
              </a:buClr>
              <a:buSzPts val="1600"/>
              <a:buFont typeface="Noto Sans Symbols"/>
              <a:buChar char="❑"/>
            </a:pPr>
            <a:r>
              <a:rPr b="0" i="0" lang="en-US" sz="1600" u="none" cap="none" strike="noStrike">
                <a:solidFill>
                  <a:srgbClr val="0C0C0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Continuous Involvement of Stakeholders.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ustom">
  <a:themeElements>
    <a:clrScheme name="Custom 149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E9E6DF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2023-11-08T15:59:54Z</dcterms:created>
  <dc:creator>Shejan Ahmmed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